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- 5th Grade</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- 5th Grade</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- 5th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Elementary Science - 5th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demonstrate safe practices and the use of safety equipment as described in the Texas Safety Standards during classroom and outdoor investigations.[5.1A]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16652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student.[5.3A]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494334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accuracy of the information related to promotional materials for products and services such as nutritional labels.[5.3B]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879255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draw or develop a model that represents how something works or looks that cannot be seen such as how a soda dispensing machine works.[5.3C]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77919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connect grade-level appropriate science concepts with the history of science, science careers, and contributions of scientists.[5.3D]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771090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n-US" dirty="0"/>
              <a:t>collect, record, and analyze information using tools, including calculators, microscopes, cameras, computers, hand lenses, metric rulers, Celsius thermometers, prisms, mirrors, pan balances, triple beam balances, spring scales, graduated cylinders, beakers, hot plates, meter sticks, magnets, collecting nets, and notebooks; timing devices, including clocks and stopwatches. materials to support observations of habitats or organisms such as terrariums and aquariums.[5.4A]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252836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safety equipment, including safety goggles and gloves.[5.4B]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376617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make informed choices in the conservation, disposal, and recycling of materials.[5.1B]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133818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plan, and implement simple experimental investigations testing one variable.[5.2A]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41541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ask well-defined questions, formulate testable hypotheses, and select and use appropriate equipment and technology.[5.2B]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149812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collect information by detailed observations and accurate measuring.[5.2C]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980133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and interpret information to construct reasonable explanations from direct (observable) and indirect (inferred) evidence.[5.2D]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796266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that repeated investigations may increase the reliability of results.[5.2E]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141593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communicate valid conclusions in both written and verbal forms.[5.2F]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1096364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construct appropriate simple graphs, tables, maps, and charts using technology, including computers, to organize, examine, and evaluate information.[5.2G]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3595164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483</Words>
  <Application>Microsoft Office PowerPoint</Application>
  <PresentationFormat>On-screen Show (4:3)</PresentationFormat>
  <Paragraphs>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8</cp:revision>
  <dcterms:created xsi:type="dcterms:W3CDTF">2014-10-20T16:17:28Z</dcterms:created>
  <dcterms:modified xsi:type="dcterms:W3CDTF">2014-11-04T16:35:34Z</dcterms:modified>
</cp:coreProperties>
</file>