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8" d="100"/>
          <a:sy n="108" d="100"/>
        </p:scale>
        <p:origin x="-78" y="-14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t>11/4/2014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t>‹#›</a:t>
            </a:fld>
            <a:endParaRPr lang="en-US"/>
          </a:p>
        </p:txBody>
      </p:sp>
    </p:spTree>
    <p:extLst>
      <p:ext uri="{BB962C8B-B14F-4D97-AF65-F5344CB8AC3E}">
        <p14:creationId xmlns:p14="http://schemas.microsoft.com/office/powerpoint/2010/main"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Elementary Science - 5th Grade</a:t>
            </a:r>
            <a:endParaRPr lang="en-US" dirty="0"/>
          </a:p>
        </p:txBody>
      </p:sp>
    </p:spTree>
    <p:extLst>
      <p:ext uri="{BB962C8B-B14F-4D97-AF65-F5344CB8AC3E}">
        <p14:creationId xmlns:p14="http://schemas.microsoft.com/office/powerpoint/2010/main"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Elementary Science - 5th Grade</a:t>
            </a:r>
            <a:endParaRPr lang="en-US" dirty="0"/>
          </a:p>
        </p:txBody>
      </p:sp>
    </p:spTree>
    <p:extLst>
      <p:ext uri="{BB962C8B-B14F-4D97-AF65-F5344CB8AC3E}">
        <p14:creationId xmlns:p14="http://schemas.microsoft.com/office/powerpoint/2010/main"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Elementary Science - 5th Grade</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p14="http://schemas.microsoft.com/office/powerpoint/2010/main"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Elementary Science - 5th Grade</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demonstrate safe practices and the use of safety equipment as described in the Texas Safety Standards during classroom and outdoor investigations.[5.1A]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- 5th Grade</a:t>
            </a:r>
            <a:endParaRPr lang="en-US" dirty="0"/>
          </a:p>
        </p:txBody>
      </p:sp>
    </p:spTree>
    <p:extLst>
      <p:ext uri="{BB962C8B-B14F-4D97-AF65-F5344CB8AC3E}">
        <p14:creationId xmlns:p14="http://schemas.microsoft.com/office/powerpoint/2010/main" val="21665266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a:t>n all fields of science, analyze, evaluate, and critique scientific explanations by using empirical evidence, logical reasoning, and experimental and observational testing, including examining all sides of scientific evidence of those scientific explanations, so as to encourage critical thinking by the student.[5.3A]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- 5th Grade</a:t>
            </a:r>
            <a:endParaRPr lang="en-US" dirty="0"/>
          </a:p>
        </p:txBody>
      </p:sp>
    </p:spTree>
    <p:extLst>
      <p:ext uri="{BB962C8B-B14F-4D97-AF65-F5344CB8AC3E}">
        <p14:creationId xmlns:p14="http://schemas.microsoft.com/office/powerpoint/2010/main" val="4943342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evaluate the accuracy of the information related to promotional materials for products and services such as nutritional labels.[5.3B]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- 5th Grade</a:t>
            </a:r>
            <a:endParaRPr lang="en-US" dirty="0"/>
          </a:p>
        </p:txBody>
      </p:sp>
    </p:spTree>
    <p:extLst>
      <p:ext uri="{BB962C8B-B14F-4D97-AF65-F5344CB8AC3E}">
        <p14:creationId xmlns:p14="http://schemas.microsoft.com/office/powerpoint/2010/main" val="38792552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draw or develop a model that represents how something works or looks that cannot be seen such as how a soda dispensing machine works.[5.3C]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- 5th Grade</a:t>
            </a:r>
            <a:endParaRPr lang="en-US" dirty="0"/>
          </a:p>
        </p:txBody>
      </p:sp>
    </p:spTree>
    <p:extLst>
      <p:ext uri="{BB962C8B-B14F-4D97-AF65-F5344CB8AC3E}">
        <p14:creationId xmlns:p14="http://schemas.microsoft.com/office/powerpoint/2010/main" val="37791998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connect grade-level appropriate science concepts with the history of science, science careers, and contributions of scientists.[5.3D]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- 5th Grade</a:t>
            </a:r>
            <a:endParaRPr lang="en-US" dirty="0"/>
          </a:p>
        </p:txBody>
      </p:sp>
    </p:spTree>
    <p:extLst>
      <p:ext uri="{BB962C8B-B14F-4D97-AF65-F5344CB8AC3E}">
        <p14:creationId xmlns:p14="http://schemas.microsoft.com/office/powerpoint/2010/main" val="37710901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55000" lnSpcReduction="20000"/>
          </a:bodyPr>
          <a:lstStyle/>
          <a:p>
            <a:r>
              <a:rPr lang="en-US" dirty="0"/>
              <a:t>collect, record, and analyze information using tools, including calculators, microscopes, cameras, computers, hand lenses, metric rulers, Celsius thermometers, prisms, mirrors, pan balances, triple beam balances, spring scales, graduated cylinders, beakers, hot plates, meter sticks, magnets, collecting nets, and notebooks; timing devices, including clocks and stopwatches. materials to support observations of habitats or organisms such as terrariums and aquariums.[5.4A]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- 5th Grade</a:t>
            </a:r>
            <a:endParaRPr lang="en-US" dirty="0"/>
          </a:p>
        </p:txBody>
      </p:sp>
    </p:spTree>
    <p:extLst>
      <p:ext uri="{BB962C8B-B14F-4D97-AF65-F5344CB8AC3E}">
        <p14:creationId xmlns:p14="http://schemas.microsoft.com/office/powerpoint/2010/main" val="32528368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safety equipment, including safety goggles and gloves.[5.4B]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- 5th Grade</a:t>
            </a:r>
            <a:endParaRPr lang="en-US" dirty="0"/>
          </a:p>
        </p:txBody>
      </p:sp>
    </p:spTree>
    <p:extLst>
      <p:ext uri="{BB962C8B-B14F-4D97-AF65-F5344CB8AC3E}">
        <p14:creationId xmlns:p14="http://schemas.microsoft.com/office/powerpoint/2010/main" val="3376617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make informed choices in the conservation, disposal, and recycling of materials.[5.1B]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- 5th Grade</a:t>
            </a:r>
            <a:endParaRPr lang="en-US" dirty="0"/>
          </a:p>
        </p:txBody>
      </p:sp>
    </p:spTree>
    <p:extLst>
      <p:ext uri="{BB962C8B-B14F-4D97-AF65-F5344CB8AC3E}">
        <p14:creationId xmlns:p14="http://schemas.microsoft.com/office/powerpoint/2010/main" val="1338180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describe, plan, and implement simple experimental investigations testing one variable.[5.2A]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- 5th Grade</a:t>
            </a:r>
            <a:endParaRPr lang="en-US" dirty="0"/>
          </a:p>
        </p:txBody>
      </p:sp>
    </p:spTree>
    <p:extLst>
      <p:ext uri="{BB962C8B-B14F-4D97-AF65-F5344CB8AC3E}">
        <p14:creationId xmlns:p14="http://schemas.microsoft.com/office/powerpoint/2010/main" val="34154170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ask well-defined questions, formulate testable hypotheses, and select and use appropriate equipment and technology.[5.2B]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- 5th Grade</a:t>
            </a:r>
            <a:endParaRPr lang="en-US" dirty="0"/>
          </a:p>
        </p:txBody>
      </p:sp>
    </p:spTree>
    <p:extLst>
      <p:ext uri="{BB962C8B-B14F-4D97-AF65-F5344CB8AC3E}">
        <p14:creationId xmlns:p14="http://schemas.microsoft.com/office/powerpoint/2010/main" val="1498126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collect information by detailed observations and accurate measuring.[5.2C]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- 5th Grade</a:t>
            </a:r>
            <a:endParaRPr lang="en-US" dirty="0"/>
          </a:p>
        </p:txBody>
      </p:sp>
    </p:spTree>
    <p:extLst>
      <p:ext uri="{BB962C8B-B14F-4D97-AF65-F5344CB8AC3E}">
        <p14:creationId xmlns:p14="http://schemas.microsoft.com/office/powerpoint/2010/main" val="29801339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analyze and interpret information to construct reasonable explanations from direct (observable) and indirect (inferred) evidence.[5.2D]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- 5th Grade</a:t>
            </a:r>
            <a:endParaRPr lang="en-US" dirty="0"/>
          </a:p>
        </p:txBody>
      </p:sp>
    </p:spTree>
    <p:extLst>
      <p:ext uri="{BB962C8B-B14F-4D97-AF65-F5344CB8AC3E}">
        <p14:creationId xmlns:p14="http://schemas.microsoft.com/office/powerpoint/2010/main" val="7962660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demonstrate that repeated investigations may increase the reliability of results.[5.2E]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- 5th Grade</a:t>
            </a:r>
            <a:endParaRPr lang="en-US" dirty="0"/>
          </a:p>
        </p:txBody>
      </p:sp>
    </p:spTree>
    <p:extLst>
      <p:ext uri="{BB962C8B-B14F-4D97-AF65-F5344CB8AC3E}">
        <p14:creationId xmlns:p14="http://schemas.microsoft.com/office/powerpoint/2010/main" val="31415937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communicate valid conclusions in both written and verbal forms.[5.2F]</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- 5th Grade</a:t>
            </a:r>
            <a:endParaRPr lang="en-US" dirty="0"/>
          </a:p>
        </p:txBody>
      </p:sp>
    </p:spTree>
    <p:extLst>
      <p:ext uri="{BB962C8B-B14F-4D97-AF65-F5344CB8AC3E}">
        <p14:creationId xmlns:p14="http://schemas.microsoft.com/office/powerpoint/2010/main" val="1096364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construct appropriate simple graphs, tables, maps, and charts using technology, including computers, to organize, examine, and evaluate information.[5.2G]</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- 5th Grade</a:t>
            </a:r>
            <a:endParaRPr lang="en-US" dirty="0"/>
          </a:p>
        </p:txBody>
      </p:sp>
    </p:spTree>
    <p:extLst>
      <p:ext uri="{BB962C8B-B14F-4D97-AF65-F5344CB8AC3E}">
        <p14:creationId xmlns:p14="http://schemas.microsoft.com/office/powerpoint/2010/main" val="335951643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50</TotalTime>
  <Words>483</Words>
  <Application>Microsoft Office PowerPoint</Application>
  <PresentationFormat>On-screen Show (4:3)</PresentationFormat>
  <Paragraphs>45</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Internal User</cp:lastModifiedBy>
  <cp:revision>8</cp:revision>
  <dcterms:created xsi:type="dcterms:W3CDTF">2014-10-20T16:17:28Z</dcterms:created>
  <dcterms:modified xsi:type="dcterms:W3CDTF">2014-11-04T16:35:34Z</dcterms:modified>
</cp:coreProperties>
</file>